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2" r:id="rId3"/>
    <p:sldId id="264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35997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569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322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1189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399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31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5592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477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51909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5987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8301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E2235-FAEF-46C9-AE62-EEC3EF4CB29E}" type="datetimeFigureOut">
              <a:rPr lang="fa-IR" smtClean="0"/>
              <a:t>09/01/1448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02245-C668-4C9A-ABCE-CC04FEDECF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4055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parat.com/itechs.ir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ble.ir/itechs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hyperlink" Target="https://itechs.ir/teacher/%d8%aa%db%8c%d8%aa%db%8c" TargetMode="External"/><Relationship Id="rId10" Type="http://schemas.openxmlformats.org/officeDocument/2006/relationships/image" Target="../media/image9.sv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B37939CD-0CA0-193C-3FDE-55C8DEC93E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" b="15708"/>
          <a:stretch/>
        </p:blipFill>
        <p:spPr>
          <a:xfrm>
            <a:off x="5850" y="0"/>
            <a:ext cx="1218615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D3ED06A-FDF0-516E-3F7A-9BAAB056B99D}"/>
              </a:ext>
            </a:extLst>
          </p:cNvPr>
          <p:cNvGrpSpPr/>
          <p:nvPr/>
        </p:nvGrpSpPr>
        <p:grpSpPr>
          <a:xfrm>
            <a:off x="-89500" y="122385"/>
            <a:ext cx="2513723" cy="401652"/>
            <a:chOff x="-78867" y="122385"/>
            <a:chExt cx="2513723" cy="40165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381F0E4-4683-3E5F-EAED-6950B9E883DD}"/>
                </a:ext>
              </a:extLst>
            </p:cNvPr>
            <p:cNvSpPr/>
            <p:nvPr/>
          </p:nvSpPr>
          <p:spPr>
            <a:xfrm>
              <a:off x="-78867" y="122385"/>
              <a:ext cx="2513723" cy="401652"/>
            </a:xfrm>
            <a:custGeom>
              <a:avLst/>
              <a:gdLst>
                <a:gd name="connsiteX0" fmla="*/ 10 w 2226190"/>
                <a:gd name="connsiteY0" fmla="*/ 0 h 401652"/>
                <a:gd name="connsiteX1" fmla="*/ 2025364 w 2226190"/>
                <a:gd name="connsiteY1" fmla="*/ 0 h 401652"/>
                <a:gd name="connsiteX2" fmla="*/ 2226190 w 2226190"/>
                <a:gd name="connsiteY2" fmla="*/ 200826 h 401652"/>
                <a:gd name="connsiteX3" fmla="*/ 2025364 w 2226190"/>
                <a:gd name="connsiteY3" fmla="*/ 401652 h 401652"/>
                <a:gd name="connsiteX4" fmla="*/ 71957 w 2226190"/>
                <a:gd name="connsiteY4" fmla="*/ 401652 h 401652"/>
                <a:gd name="connsiteX5" fmla="*/ 71957 w 2226190"/>
                <a:gd name="connsiteY5" fmla="*/ 1 h 401652"/>
                <a:gd name="connsiteX6" fmla="*/ 0 w 2226190"/>
                <a:gd name="connsiteY6" fmla="*/ 1 h 401652"/>
                <a:gd name="connsiteX7" fmla="*/ 10 w 2226190"/>
                <a:gd name="connsiteY7" fmla="*/ 0 h 401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190" h="401652">
                  <a:moveTo>
                    <a:pt x="10" y="0"/>
                  </a:moveTo>
                  <a:lnTo>
                    <a:pt x="2025364" y="0"/>
                  </a:lnTo>
                  <a:cubicBezTo>
                    <a:pt x="2136277" y="0"/>
                    <a:pt x="2226190" y="89913"/>
                    <a:pt x="2226190" y="200826"/>
                  </a:cubicBezTo>
                  <a:cubicBezTo>
                    <a:pt x="2226190" y="311739"/>
                    <a:pt x="2136277" y="401652"/>
                    <a:pt x="2025364" y="401652"/>
                  </a:cubicBezTo>
                  <a:lnTo>
                    <a:pt x="71957" y="401652"/>
                  </a:lnTo>
                  <a:lnTo>
                    <a:pt x="71957" y="1"/>
                  </a:lnTo>
                  <a:lnTo>
                    <a:pt x="0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4ACF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9A6CC26-00F9-70E9-F769-42FCF9DA7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2379" y="143651"/>
              <a:ext cx="360000" cy="3600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4A4DB1C-D0D1-52FC-866E-60493DE33343}"/>
                </a:ext>
              </a:extLst>
            </p:cNvPr>
            <p:cNvSpPr txBox="1"/>
            <p:nvPr/>
          </p:nvSpPr>
          <p:spPr>
            <a:xfrm>
              <a:off x="0" y="188231"/>
              <a:ext cx="1863906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1200" b="1" dirty="0">
                  <a:latin typeface="Kalameh" pitchFamily="2" charset="-78"/>
                  <a:cs typeface="Kalameh" pitchFamily="2" charset="-78"/>
                </a:rPr>
                <a:t>مدرسه علوم تکنولوژی ایران</a:t>
              </a:r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3F49AE9-62B4-A309-070D-88398E456511}"/>
              </a:ext>
            </a:extLst>
          </p:cNvPr>
          <p:cNvSpPr/>
          <p:nvPr/>
        </p:nvSpPr>
        <p:spPr>
          <a:xfrm rot="10800000" flipV="1">
            <a:off x="3982020" y="1612556"/>
            <a:ext cx="4227960" cy="2317484"/>
          </a:xfrm>
          <a:custGeom>
            <a:avLst/>
            <a:gdLst>
              <a:gd name="connsiteX0" fmla="*/ 2201885 w 4445695"/>
              <a:gd name="connsiteY0" fmla="*/ 0 h 2823673"/>
              <a:gd name="connsiteX1" fmla="*/ 2748401 w 4445695"/>
              <a:gd name="connsiteY1" fmla="*/ 297173 h 2823673"/>
              <a:gd name="connsiteX2" fmla="*/ 2803889 w 4445695"/>
              <a:gd name="connsiteY2" fmla="*/ 377729 h 2823673"/>
              <a:gd name="connsiteX3" fmla="*/ 2814425 w 4445695"/>
              <a:gd name="connsiteY3" fmla="*/ 365792 h 2823673"/>
              <a:gd name="connsiteX4" fmla="*/ 3419653 w 4445695"/>
              <a:gd name="connsiteY4" fmla="*/ 131438 h 2823673"/>
              <a:gd name="connsiteX5" fmla="*/ 4275575 w 4445695"/>
              <a:gd name="connsiteY5" fmla="*/ 931573 h 2823673"/>
              <a:gd name="connsiteX6" fmla="*/ 4258186 w 4445695"/>
              <a:gd name="connsiteY6" fmla="*/ 1092828 h 2823673"/>
              <a:gd name="connsiteX7" fmla="*/ 4221365 w 4445695"/>
              <a:gd name="connsiteY7" fmla="*/ 1203716 h 2823673"/>
              <a:gd name="connsiteX8" fmla="*/ 4220608 w 4445695"/>
              <a:gd name="connsiteY8" fmla="*/ 1214024 h 2823673"/>
              <a:gd name="connsiteX9" fmla="*/ 4197028 w 4445695"/>
              <a:gd name="connsiteY9" fmla="*/ 1316838 h 2823673"/>
              <a:gd name="connsiteX10" fmla="*/ 4255729 w 4445695"/>
              <a:gd name="connsiteY10" fmla="*/ 1366202 h 2823673"/>
              <a:gd name="connsiteX11" fmla="*/ 4445695 w 4445695"/>
              <a:gd name="connsiteY11" fmla="*/ 1833642 h 2823673"/>
              <a:gd name="connsiteX12" fmla="*/ 3797108 w 4445695"/>
              <a:gd name="connsiteY12" fmla="*/ 2494702 h 2823673"/>
              <a:gd name="connsiteX13" fmla="*/ 3338488 w 4445695"/>
              <a:gd name="connsiteY13" fmla="*/ 2301082 h 2823673"/>
              <a:gd name="connsiteX14" fmla="*/ 3262017 w 4445695"/>
              <a:gd name="connsiteY14" fmla="*/ 2206616 h 2823673"/>
              <a:gd name="connsiteX15" fmla="*/ 3239355 w 4445695"/>
              <a:gd name="connsiteY15" fmla="*/ 2305640 h 2823673"/>
              <a:gd name="connsiteX16" fmla="*/ 3011294 w 4445695"/>
              <a:gd name="connsiteY16" fmla="*/ 2525898 h 2823673"/>
              <a:gd name="connsiteX17" fmla="*/ 2862197 w 4445695"/>
              <a:gd name="connsiteY17" fmla="*/ 2447769 h 2823673"/>
              <a:gd name="connsiteX18" fmla="*/ 2829276 w 4445695"/>
              <a:gd name="connsiteY18" fmla="*/ 2401171 h 2823673"/>
              <a:gd name="connsiteX19" fmla="*/ 2805570 w 4445695"/>
              <a:gd name="connsiteY19" fmla="*/ 2443504 h 2823673"/>
              <a:gd name="connsiteX20" fmla="*/ 2201885 w 4445695"/>
              <a:gd name="connsiteY20" fmla="*/ 2823673 h 2823673"/>
              <a:gd name="connsiteX21" fmla="*/ 1569388 w 4445695"/>
              <a:gd name="connsiteY21" fmla="*/ 2393937 h 2823673"/>
              <a:gd name="connsiteX22" fmla="*/ 1533279 w 4445695"/>
              <a:gd name="connsiteY22" fmla="*/ 2317699 h 2823673"/>
              <a:gd name="connsiteX23" fmla="*/ 1461151 w 4445695"/>
              <a:gd name="connsiteY23" fmla="*/ 2399422 h 2823673"/>
              <a:gd name="connsiteX24" fmla="*/ 855922 w 4445695"/>
              <a:gd name="connsiteY24" fmla="*/ 2633776 h 2823673"/>
              <a:gd name="connsiteX25" fmla="*/ 0 w 4445695"/>
              <a:gd name="connsiteY25" fmla="*/ 1833641 h 2823673"/>
              <a:gd name="connsiteX26" fmla="*/ 67263 w 4445695"/>
              <a:gd name="connsiteY26" fmla="*/ 1522193 h 2823673"/>
              <a:gd name="connsiteX27" fmla="*/ 85378 w 4445695"/>
              <a:gd name="connsiteY27" fmla="*/ 1490993 h 2823673"/>
              <a:gd name="connsiteX28" fmla="*/ 89542 w 4445695"/>
              <a:gd name="connsiteY28" fmla="*/ 1420130 h 2823673"/>
              <a:gd name="connsiteX29" fmla="*/ 90785 w 4445695"/>
              <a:gd name="connsiteY29" fmla="*/ 1411837 h 2823673"/>
              <a:gd name="connsiteX30" fmla="*/ 89542 w 4445695"/>
              <a:gd name="connsiteY30" fmla="*/ 1403543 h 2823673"/>
              <a:gd name="connsiteX31" fmla="*/ 86244 w 4445695"/>
              <a:gd name="connsiteY31" fmla="*/ 1347415 h 2823673"/>
              <a:gd name="connsiteX32" fmla="*/ 84124 w 4445695"/>
              <a:gd name="connsiteY32" fmla="*/ 1325774 h 2823673"/>
              <a:gd name="connsiteX33" fmla="*/ 84654 w 4445695"/>
              <a:gd name="connsiteY33" fmla="*/ 1320364 h 2823673"/>
              <a:gd name="connsiteX34" fmla="*/ 84124 w 4445695"/>
              <a:gd name="connsiteY34" fmla="*/ 1311345 h 2823673"/>
              <a:gd name="connsiteX35" fmla="*/ 162229 w 4445695"/>
              <a:gd name="connsiteY35" fmla="*/ 987861 h 2823673"/>
              <a:gd name="connsiteX36" fmla="*/ 189126 w 4445695"/>
              <a:gd name="connsiteY36" fmla="*/ 949791 h 2823673"/>
              <a:gd name="connsiteX37" fmla="*/ 204162 w 4445695"/>
              <a:gd name="connsiteY37" fmla="*/ 921277 h 2823673"/>
              <a:gd name="connsiteX38" fmla="*/ 422526 w 4445695"/>
              <a:gd name="connsiteY38" fmla="*/ 707046 h 2823673"/>
              <a:gd name="connsiteX39" fmla="*/ 449653 w 4445695"/>
              <a:gd name="connsiteY39" fmla="*/ 692752 h 2823673"/>
              <a:gd name="connsiteX40" fmla="*/ 481553 w 4445695"/>
              <a:gd name="connsiteY40" fmla="*/ 601836 h 2823673"/>
              <a:gd name="connsiteX41" fmla="*/ 1079325 w 4445695"/>
              <a:gd name="connsiteY41" fmla="*/ 251291 h 2823673"/>
              <a:gd name="connsiteX42" fmla="*/ 1538064 w 4445695"/>
              <a:gd name="connsiteY42" fmla="*/ 419398 h 2823673"/>
              <a:gd name="connsiteX43" fmla="*/ 1562085 w 4445695"/>
              <a:gd name="connsiteY43" fmla="*/ 445155 h 2823673"/>
              <a:gd name="connsiteX44" fmla="*/ 1569388 w 4445695"/>
              <a:gd name="connsiteY44" fmla="*/ 429736 h 2823673"/>
              <a:gd name="connsiteX45" fmla="*/ 2201885 w 4445695"/>
              <a:gd name="connsiteY45" fmla="*/ 0 h 282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45695" h="2823673">
                <a:moveTo>
                  <a:pt x="2201885" y="0"/>
                </a:moveTo>
                <a:cubicBezTo>
                  <a:pt x="2414544" y="0"/>
                  <a:pt x="2607386" y="113305"/>
                  <a:pt x="2748401" y="297173"/>
                </a:cubicBezTo>
                <a:lnTo>
                  <a:pt x="2803889" y="377729"/>
                </a:lnTo>
                <a:lnTo>
                  <a:pt x="2814425" y="365792"/>
                </a:lnTo>
                <a:cubicBezTo>
                  <a:pt x="2969316" y="220996"/>
                  <a:pt x="3183297" y="131438"/>
                  <a:pt x="3419653" y="131438"/>
                </a:cubicBezTo>
                <a:cubicBezTo>
                  <a:pt x="3892366" y="131438"/>
                  <a:pt x="4275575" y="489671"/>
                  <a:pt x="4275575" y="931573"/>
                </a:cubicBezTo>
                <a:cubicBezTo>
                  <a:pt x="4275575" y="986811"/>
                  <a:pt x="4269588" y="1040741"/>
                  <a:pt x="4258186" y="1092828"/>
                </a:cubicBezTo>
                <a:lnTo>
                  <a:pt x="4221365" y="1203716"/>
                </a:lnTo>
                <a:lnTo>
                  <a:pt x="4220608" y="1214024"/>
                </a:lnTo>
                <a:lnTo>
                  <a:pt x="4197028" y="1316838"/>
                </a:lnTo>
                <a:lnTo>
                  <a:pt x="4255729" y="1366202"/>
                </a:lnTo>
                <a:cubicBezTo>
                  <a:pt x="4373100" y="1485831"/>
                  <a:pt x="4445695" y="1651096"/>
                  <a:pt x="4445695" y="1833642"/>
                </a:cubicBezTo>
                <a:cubicBezTo>
                  <a:pt x="4445695" y="2198735"/>
                  <a:pt x="4155313" y="2494702"/>
                  <a:pt x="3797108" y="2494702"/>
                </a:cubicBezTo>
                <a:cubicBezTo>
                  <a:pt x="3618006" y="2494702"/>
                  <a:pt x="3455859" y="2420710"/>
                  <a:pt x="3338488" y="2301082"/>
                </a:cubicBezTo>
                <a:lnTo>
                  <a:pt x="3262017" y="2206616"/>
                </a:lnTo>
                <a:lnTo>
                  <a:pt x="3239355" y="2305640"/>
                </a:lnTo>
                <a:cubicBezTo>
                  <a:pt x="3192585" y="2437690"/>
                  <a:pt x="3107944" y="2525898"/>
                  <a:pt x="3011294" y="2525898"/>
                </a:cubicBezTo>
                <a:cubicBezTo>
                  <a:pt x="2956065" y="2525898"/>
                  <a:pt x="2904758" y="2497096"/>
                  <a:pt x="2862197" y="2447769"/>
                </a:cubicBezTo>
                <a:lnTo>
                  <a:pt x="2829276" y="2401171"/>
                </a:lnTo>
                <a:lnTo>
                  <a:pt x="2805570" y="2443504"/>
                </a:lnTo>
                <a:cubicBezTo>
                  <a:pt x="2662079" y="2675683"/>
                  <a:pt x="2444924" y="2823673"/>
                  <a:pt x="2201885" y="2823673"/>
                </a:cubicBezTo>
                <a:cubicBezTo>
                  <a:pt x="1941968" y="2823673"/>
                  <a:pt x="1711655" y="2654415"/>
                  <a:pt x="1569388" y="2393937"/>
                </a:cubicBezTo>
                <a:lnTo>
                  <a:pt x="1533279" y="2317699"/>
                </a:lnTo>
                <a:lnTo>
                  <a:pt x="1461151" y="2399422"/>
                </a:lnTo>
                <a:cubicBezTo>
                  <a:pt x="1306259" y="2544218"/>
                  <a:pt x="1092279" y="2633776"/>
                  <a:pt x="855922" y="2633776"/>
                </a:cubicBezTo>
                <a:cubicBezTo>
                  <a:pt x="383209" y="2633776"/>
                  <a:pt x="0" y="2275543"/>
                  <a:pt x="0" y="1833641"/>
                </a:cubicBezTo>
                <a:cubicBezTo>
                  <a:pt x="0" y="1723166"/>
                  <a:pt x="23951" y="1617919"/>
                  <a:pt x="67263" y="1522193"/>
                </a:cubicBezTo>
                <a:lnTo>
                  <a:pt x="85378" y="1490993"/>
                </a:lnTo>
                <a:lnTo>
                  <a:pt x="89542" y="1420130"/>
                </a:lnTo>
                <a:lnTo>
                  <a:pt x="90785" y="1411837"/>
                </a:lnTo>
                <a:lnTo>
                  <a:pt x="89542" y="1403543"/>
                </a:lnTo>
                <a:lnTo>
                  <a:pt x="86244" y="1347415"/>
                </a:lnTo>
                <a:lnTo>
                  <a:pt x="84124" y="1325774"/>
                </a:lnTo>
                <a:lnTo>
                  <a:pt x="84654" y="1320364"/>
                </a:lnTo>
                <a:lnTo>
                  <a:pt x="84124" y="1311345"/>
                </a:lnTo>
                <a:cubicBezTo>
                  <a:pt x="84124" y="1185017"/>
                  <a:pt x="113972" y="1070648"/>
                  <a:pt x="162229" y="987861"/>
                </a:cubicBezTo>
                <a:lnTo>
                  <a:pt x="189126" y="949791"/>
                </a:lnTo>
                <a:lnTo>
                  <a:pt x="204162" y="921277"/>
                </a:lnTo>
                <a:cubicBezTo>
                  <a:pt x="261001" y="834678"/>
                  <a:pt x="335577" y="761426"/>
                  <a:pt x="422526" y="707046"/>
                </a:cubicBezTo>
                <a:lnTo>
                  <a:pt x="449653" y="692752"/>
                </a:lnTo>
                <a:lnTo>
                  <a:pt x="481553" y="601836"/>
                </a:lnTo>
                <a:cubicBezTo>
                  <a:pt x="580039" y="395836"/>
                  <a:pt x="810602" y="251291"/>
                  <a:pt x="1079325" y="251291"/>
                </a:cubicBezTo>
                <a:cubicBezTo>
                  <a:pt x="1258474" y="251291"/>
                  <a:pt x="1420662" y="315533"/>
                  <a:pt x="1538064" y="419398"/>
                </a:cubicBezTo>
                <a:lnTo>
                  <a:pt x="1562085" y="445155"/>
                </a:lnTo>
                <a:lnTo>
                  <a:pt x="1569388" y="429736"/>
                </a:lnTo>
                <a:cubicBezTo>
                  <a:pt x="1711656" y="169258"/>
                  <a:pt x="1941968" y="0"/>
                  <a:pt x="2201885" y="0"/>
                </a:cubicBezTo>
                <a:close/>
              </a:path>
            </a:pathLst>
          </a:custGeom>
          <a:solidFill>
            <a:srgbClr val="B4AC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r>
              <a:rPr lang="fa-IR" sz="3200" dirty="0">
                <a:solidFill>
                  <a:schemeClr val="tx1"/>
                </a:solidFill>
                <a:latin typeface="Kalameh" pitchFamily="2" charset="-78"/>
                <a:cs typeface="Kalameh" pitchFamily="2" charset="-78"/>
              </a:rPr>
              <a:t>چطوری درس بدم؟</a:t>
            </a:r>
          </a:p>
          <a:p>
            <a:pPr algn="ctr"/>
            <a:r>
              <a:rPr lang="fa-IR" sz="3200" dirty="0">
                <a:solidFill>
                  <a:schemeClr val="tx1"/>
                </a:solidFill>
                <a:latin typeface="Kalameh" pitchFamily="2" charset="-78"/>
                <a:cs typeface="Kalameh" pitchFamily="2" charset="-78"/>
              </a:rPr>
              <a:t>ویژه مربیان فناوری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5F0CD04C-A6A7-A14E-DAF4-0BE24474CE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609" y="3318992"/>
            <a:ext cx="2067764" cy="2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179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B37939CD-0CA0-193C-3FDE-55C8DEC93E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" b="15708"/>
          <a:stretch/>
        </p:blipFill>
        <p:spPr>
          <a:xfrm>
            <a:off x="5850" y="0"/>
            <a:ext cx="12186150" cy="6858000"/>
          </a:xfrm>
          <a:prstGeom prst="rect">
            <a:avLst/>
          </a:prstGeom>
        </p:spPr>
      </p:pic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5F235D9-749E-28FE-EFBF-144B908212D7}"/>
              </a:ext>
            </a:extLst>
          </p:cNvPr>
          <p:cNvSpPr/>
          <p:nvPr/>
        </p:nvSpPr>
        <p:spPr>
          <a:xfrm>
            <a:off x="4533004" y="0"/>
            <a:ext cx="7675479" cy="1353309"/>
          </a:xfrm>
          <a:custGeom>
            <a:avLst/>
            <a:gdLst>
              <a:gd name="connsiteX0" fmla="*/ 0 w 9547225"/>
              <a:gd name="connsiteY0" fmla="*/ 0 h 1683327"/>
              <a:gd name="connsiteX1" fmla="*/ 9547225 w 9547225"/>
              <a:gd name="connsiteY1" fmla="*/ 0 h 1683327"/>
              <a:gd name="connsiteX2" fmla="*/ 9547225 w 9547225"/>
              <a:gd name="connsiteY2" fmla="*/ 1683326 h 1683327"/>
              <a:gd name="connsiteX3" fmla="*/ 8940790 w 9547225"/>
              <a:gd name="connsiteY3" fmla="*/ 1683326 h 1683327"/>
              <a:gd name="connsiteX4" fmla="*/ 8940770 w 9547225"/>
              <a:gd name="connsiteY4" fmla="*/ 1683327 h 1683327"/>
              <a:gd name="connsiteX5" fmla="*/ 1711644 w 9547225"/>
              <a:gd name="connsiteY5" fmla="*/ 1683326 h 1683327"/>
              <a:gd name="connsiteX6" fmla="*/ 31664 w 9547225"/>
              <a:gd name="connsiteY6" fmla="*/ 314103 h 1683327"/>
              <a:gd name="connsiteX7" fmla="*/ 0 w 9547225"/>
              <a:gd name="connsiteY7" fmla="*/ 0 h 168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47225" h="1683327">
                <a:moveTo>
                  <a:pt x="0" y="0"/>
                </a:moveTo>
                <a:lnTo>
                  <a:pt x="9547225" y="0"/>
                </a:lnTo>
                <a:lnTo>
                  <a:pt x="9547225" y="1683326"/>
                </a:lnTo>
                <a:lnTo>
                  <a:pt x="8940790" y="1683326"/>
                </a:lnTo>
                <a:lnTo>
                  <a:pt x="8940770" y="1683327"/>
                </a:lnTo>
                <a:lnTo>
                  <a:pt x="1711644" y="1683326"/>
                </a:lnTo>
                <a:cubicBezTo>
                  <a:pt x="882960" y="1683326"/>
                  <a:pt x="191565" y="1095517"/>
                  <a:pt x="31664" y="314103"/>
                </a:cubicBezTo>
                <a:lnTo>
                  <a:pt x="0" y="0"/>
                </a:lnTo>
                <a:close/>
              </a:path>
            </a:pathLst>
          </a:custGeom>
          <a:solidFill>
            <a:srgbClr val="B4ACF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lvl="1" algn="ctr" rtl="1"/>
            <a:r>
              <a:rPr lang="fa-IR" sz="2800" b="1" dirty="0" err="1">
                <a:solidFill>
                  <a:schemeClr val="tx1"/>
                </a:solidFill>
                <a:latin typeface="Kalameh" pitchFamily="2" charset="-78"/>
                <a:cs typeface="Kalameh" pitchFamily="2" charset="-78"/>
              </a:rPr>
              <a:t>انیمیشن</a:t>
            </a:r>
            <a:r>
              <a:rPr lang="fa-IR" sz="2800" b="1" dirty="0">
                <a:solidFill>
                  <a:schemeClr val="tx1"/>
                </a:solidFill>
                <a:latin typeface="Kalameh" pitchFamily="2" charset="-78"/>
                <a:cs typeface="Kalameh" pitchFamily="2" charset="-78"/>
              </a:rPr>
              <a:t> اتصالات </a:t>
            </a:r>
            <a:r>
              <a:rPr lang="fa-IR" sz="2800" b="1" dirty="0" err="1">
                <a:solidFill>
                  <a:schemeClr val="tx1"/>
                </a:solidFill>
                <a:latin typeface="Kalameh" pitchFamily="2" charset="-78"/>
                <a:cs typeface="Kalameh" pitchFamily="2" charset="-78"/>
              </a:rPr>
              <a:t>بردبورد</a:t>
            </a:r>
            <a:endParaRPr lang="fa-IR" sz="2800" b="1" dirty="0">
              <a:solidFill>
                <a:schemeClr val="tx1"/>
              </a:solidFill>
              <a:latin typeface="Kalameh" pitchFamily="2" charset="-78"/>
              <a:cs typeface="Kalameh" pitchFamily="2" charset="-78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3EE372A-8F1D-A87C-23F4-C6C0C9C83336}"/>
              </a:ext>
            </a:extLst>
          </p:cNvPr>
          <p:cNvGrpSpPr/>
          <p:nvPr/>
        </p:nvGrpSpPr>
        <p:grpSpPr>
          <a:xfrm>
            <a:off x="-89500" y="122385"/>
            <a:ext cx="2513723" cy="401652"/>
            <a:chOff x="-78867" y="122385"/>
            <a:chExt cx="2513723" cy="401652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4FD40B6-30C6-505D-1E54-ABFAF9CB1C7A}"/>
                </a:ext>
              </a:extLst>
            </p:cNvPr>
            <p:cNvSpPr/>
            <p:nvPr/>
          </p:nvSpPr>
          <p:spPr>
            <a:xfrm>
              <a:off x="-78867" y="122385"/>
              <a:ext cx="2513723" cy="401652"/>
            </a:xfrm>
            <a:custGeom>
              <a:avLst/>
              <a:gdLst>
                <a:gd name="connsiteX0" fmla="*/ 10 w 2226190"/>
                <a:gd name="connsiteY0" fmla="*/ 0 h 401652"/>
                <a:gd name="connsiteX1" fmla="*/ 2025364 w 2226190"/>
                <a:gd name="connsiteY1" fmla="*/ 0 h 401652"/>
                <a:gd name="connsiteX2" fmla="*/ 2226190 w 2226190"/>
                <a:gd name="connsiteY2" fmla="*/ 200826 h 401652"/>
                <a:gd name="connsiteX3" fmla="*/ 2025364 w 2226190"/>
                <a:gd name="connsiteY3" fmla="*/ 401652 h 401652"/>
                <a:gd name="connsiteX4" fmla="*/ 71957 w 2226190"/>
                <a:gd name="connsiteY4" fmla="*/ 401652 h 401652"/>
                <a:gd name="connsiteX5" fmla="*/ 71957 w 2226190"/>
                <a:gd name="connsiteY5" fmla="*/ 1 h 401652"/>
                <a:gd name="connsiteX6" fmla="*/ 0 w 2226190"/>
                <a:gd name="connsiteY6" fmla="*/ 1 h 401652"/>
                <a:gd name="connsiteX7" fmla="*/ 10 w 2226190"/>
                <a:gd name="connsiteY7" fmla="*/ 0 h 401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190" h="401652">
                  <a:moveTo>
                    <a:pt x="10" y="0"/>
                  </a:moveTo>
                  <a:lnTo>
                    <a:pt x="2025364" y="0"/>
                  </a:lnTo>
                  <a:cubicBezTo>
                    <a:pt x="2136277" y="0"/>
                    <a:pt x="2226190" y="89913"/>
                    <a:pt x="2226190" y="200826"/>
                  </a:cubicBezTo>
                  <a:cubicBezTo>
                    <a:pt x="2226190" y="311739"/>
                    <a:pt x="2136277" y="401652"/>
                    <a:pt x="2025364" y="401652"/>
                  </a:cubicBezTo>
                  <a:lnTo>
                    <a:pt x="71957" y="401652"/>
                  </a:lnTo>
                  <a:lnTo>
                    <a:pt x="71957" y="1"/>
                  </a:lnTo>
                  <a:lnTo>
                    <a:pt x="0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4ACF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2B145CC8-CE5E-A184-47CA-0FB18BA69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2379" y="143651"/>
              <a:ext cx="360000" cy="360000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BBDDA85-B531-7BD1-D4B1-3F06445E29B7}"/>
                </a:ext>
              </a:extLst>
            </p:cNvPr>
            <p:cNvSpPr txBox="1"/>
            <p:nvPr/>
          </p:nvSpPr>
          <p:spPr>
            <a:xfrm>
              <a:off x="0" y="188231"/>
              <a:ext cx="1863906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1200" b="1" dirty="0">
                  <a:latin typeface="Kalameh" pitchFamily="2" charset="-78"/>
                  <a:cs typeface="Kalameh" pitchFamily="2" charset="-78"/>
                </a:rPr>
                <a:t>مدرسه علوم تکنولوژی ایران</a:t>
              </a:r>
            </a:p>
          </p:txBody>
        </p:sp>
      </p:grpSp>
      <p:pic>
        <p:nvPicPr>
          <p:cNvPr id="8" name="Graphic 7">
            <a:extLst>
              <a:ext uri="{FF2B5EF4-FFF2-40B4-BE49-F238E27FC236}">
                <a16:creationId xmlns:a16="http://schemas.microsoft.com/office/drawing/2014/main" id="{2966FC26-21DF-A46D-F248-1FB2116A77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4848503"/>
            <a:ext cx="2024633" cy="22648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430DF4-3570-43E2-86E5-9854C1A89C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74602" y="109542"/>
            <a:ext cx="4146763" cy="6331275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0E3B0DCC-5D48-401E-9544-65F8D37C77CB}"/>
              </a:ext>
            </a:extLst>
          </p:cNvPr>
          <p:cNvSpPr/>
          <p:nvPr/>
        </p:nvSpPr>
        <p:spPr>
          <a:xfrm>
            <a:off x="8792080" y="2975358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B16ADAC-BC3D-46CE-A6E7-E2BE0241398A}"/>
              </a:ext>
            </a:extLst>
          </p:cNvPr>
          <p:cNvSpPr/>
          <p:nvPr/>
        </p:nvSpPr>
        <p:spPr>
          <a:xfrm>
            <a:off x="8792080" y="2795903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06E07B8-480A-406A-BF6D-B667643C7A71}"/>
              </a:ext>
            </a:extLst>
          </p:cNvPr>
          <p:cNvSpPr/>
          <p:nvPr/>
        </p:nvSpPr>
        <p:spPr>
          <a:xfrm>
            <a:off x="8792080" y="2616448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3487117-FCFB-4483-8FAC-F1B0670BD8E3}"/>
              </a:ext>
            </a:extLst>
          </p:cNvPr>
          <p:cNvSpPr/>
          <p:nvPr/>
        </p:nvSpPr>
        <p:spPr>
          <a:xfrm>
            <a:off x="8792080" y="2436993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97481E9-ABCE-4BCC-B30B-B43A3BCA3945}"/>
              </a:ext>
            </a:extLst>
          </p:cNvPr>
          <p:cNvSpPr/>
          <p:nvPr/>
        </p:nvSpPr>
        <p:spPr>
          <a:xfrm>
            <a:off x="8792080" y="2257538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A5A6153-2DCA-4570-9754-7E4D97B6F9FE}"/>
              </a:ext>
            </a:extLst>
          </p:cNvPr>
          <p:cNvCxnSpPr>
            <a:cxnSpLocks/>
          </p:cNvCxnSpPr>
          <p:nvPr/>
        </p:nvCxnSpPr>
        <p:spPr>
          <a:xfrm>
            <a:off x="8839185" y="2258456"/>
            <a:ext cx="0" cy="178537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FA11466-57F2-4F09-8DC1-4E41FFB32B9E}"/>
              </a:ext>
            </a:extLst>
          </p:cNvPr>
          <p:cNvCxnSpPr>
            <a:cxnSpLocks/>
          </p:cNvCxnSpPr>
          <p:nvPr/>
        </p:nvCxnSpPr>
        <p:spPr>
          <a:xfrm>
            <a:off x="8839185" y="2295008"/>
            <a:ext cx="0" cy="768841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98409874-B0C7-4BBC-9B12-A2D99EBEEFA1}"/>
              </a:ext>
            </a:extLst>
          </p:cNvPr>
          <p:cNvSpPr/>
          <p:nvPr/>
        </p:nvSpPr>
        <p:spPr>
          <a:xfrm>
            <a:off x="8081627" y="1908532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466A78B-843E-466C-AEB2-0C4F7108A7E0}"/>
              </a:ext>
            </a:extLst>
          </p:cNvPr>
          <p:cNvSpPr/>
          <p:nvPr/>
        </p:nvSpPr>
        <p:spPr>
          <a:xfrm>
            <a:off x="8259240" y="1908532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D483C23-40C1-4EA4-8E18-4F52CCA1E5EE}"/>
              </a:ext>
            </a:extLst>
          </p:cNvPr>
          <p:cNvSpPr/>
          <p:nvPr/>
        </p:nvSpPr>
        <p:spPr>
          <a:xfrm>
            <a:off x="8436853" y="1908532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6F0AB0C-DD7F-4375-BE86-45D2298E48C4}"/>
              </a:ext>
            </a:extLst>
          </p:cNvPr>
          <p:cNvSpPr/>
          <p:nvPr/>
        </p:nvSpPr>
        <p:spPr>
          <a:xfrm>
            <a:off x="8614466" y="1908532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47F4183-A76C-46EF-9987-95E38D0E208D}"/>
              </a:ext>
            </a:extLst>
          </p:cNvPr>
          <p:cNvSpPr/>
          <p:nvPr/>
        </p:nvSpPr>
        <p:spPr>
          <a:xfrm>
            <a:off x="8792079" y="1908532"/>
            <a:ext cx="88491" cy="884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7E33482-202A-4F01-BF76-05A3998BA91F}"/>
              </a:ext>
            </a:extLst>
          </p:cNvPr>
          <p:cNvCxnSpPr>
            <a:cxnSpLocks/>
          </p:cNvCxnSpPr>
          <p:nvPr/>
        </p:nvCxnSpPr>
        <p:spPr>
          <a:xfrm rot="5400000">
            <a:off x="8755232" y="1861792"/>
            <a:ext cx="0" cy="178537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BFFD460-9A98-4F90-ACF1-390AEB60E0D1}"/>
              </a:ext>
            </a:extLst>
          </p:cNvPr>
          <p:cNvCxnSpPr>
            <a:cxnSpLocks/>
          </p:cNvCxnSpPr>
          <p:nvPr/>
        </p:nvCxnSpPr>
        <p:spPr>
          <a:xfrm rot="5400000">
            <a:off x="8466046" y="1562664"/>
            <a:ext cx="0" cy="768841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8270B09-71D2-4FA1-8500-0976EEE422AF}"/>
              </a:ext>
            </a:extLst>
          </p:cNvPr>
          <p:cNvSpPr/>
          <p:nvPr/>
        </p:nvSpPr>
        <p:spPr>
          <a:xfrm>
            <a:off x="-13672" y="5227544"/>
            <a:ext cx="12205671" cy="1638997"/>
          </a:xfrm>
          <a:custGeom>
            <a:avLst/>
            <a:gdLst>
              <a:gd name="connsiteX0" fmla="*/ 6179330 w 12210847"/>
              <a:gd name="connsiteY0" fmla="*/ 0 h 1865100"/>
              <a:gd name="connsiteX1" fmla="*/ 7971972 w 12210847"/>
              <a:gd name="connsiteY1" fmla="*/ 654643 h 1865100"/>
              <a:gd name="connsiteX2" fmla="*/ 8042368 w 12210847"/>
              <a:gd name="connsiteY2" fmla="*/ 727540 h 1865100"/>
              <a:gd name="connsiteX3" fmla="*/ 8140127 w 12210847"/>
              <a:gd name="connsiteY3" fmla="*/ 647299 h 1865100"/>
              <a:gd name="connsiteX4" fmla="*/ 8582868 w 12210847"/>
              <a:gd name="connsiteY4" fmla="*/ 512762 h 1865100"/>
              <a:gd name="connsiteX5" fmla="*/ 9358648 w 12210847"/>
              <a:gd name="connsiteY5" fmla="*/ 1141764 h 1865100"/>
              <a:gd name="connsiteX6" fmla="*/ 9373958 w 12210847"/>
              <a:gd name="connsiteY6" fmla="*/ 1292835 h 1865100"/>
              <a:gd name="connsiteX7" fmla="*/ 9413656 w 12210847"/>
              <a:gd name="connsiteY7" fmla="*/ 1271400 h 1865100"/>
              <a:gd name="connsiteX8" fmla="*/ 9649825 w 12210847"/>
              <a:gd name="connsiteY8" fmla="*/ 1223967 h 1865100"/>
              <a:gd name="connsiteX9" fmla="*/ 9885995 w 12210847"/>
              <a:gd name="connsiteY9" fmla="*/ 1271400 h 1865100"/>
              <a:gd name="connsiteX10" fmla="*/ 9971999 w 12210847"/>
              <a:gd name="connsiteY10" fmla="*/ 1317839 h 1865100"/>
              <a:gd name="connsiteX11" fmla="*/ 10065444 w 12210847"/>
              <a:gd name="connsiteY11" fmla="*/ 1146572 h 1865100"/>
              <a:gd name="connsiteX12" fmla="*/ 11037993 w 12210847"/>
              <a:gd name="connsiteY12" fmla="*/ 632152 h 1865100"/>
              <a:gd name="connsiteX13" fmla="*/ 12210847 w 12210847"/>
              <a:gd name="connsiteY13" fmla="*/ 1798927 h 1865100"/>
              <a:gd name="connsiteX14" fmla="*/ 12206651 w 12210847"/>
              <a:gd name="connsiteY14" fmla="*/ 1865100 h 1865100"/>
              <a:gd name="connsiteX15" fmla="*/ 0 w 12210847"/>
              <a:gd name="connsiteY15" fmla="*/ 1865100 h 1865100"/>
              <a:gd name="connsiteX16" fmla="*/ 25884 w 12210847"/>
              <a:gd name="connsiteY16" fmla="*/ 1817660 h 1865100"/>
              <a:gd name="connsiteX17" fmla="*/ 682515 w 12210847"/>
              <a:gd name="connsiteY17" fmla="*/ 1470343 h 1865100"/>
              <a:gd name="connsiteX18" fmla="*/ 972873 w 12210847"/>
              <a:gd name="connsiteY18" fmla="*/ 1524984 h 1865100"/>
              <a:gd name="connsiteX19" fmla="*/ 1024265 w 12210847"/>
              <a:gd name="connsiteY19" fmla="*/ 1548846 h 1865100"/>
              <a:gd name="connsiteX20" fmla="*/ 1048853 w 12210847"/>
              <a:gd name="connsiteY20" fmla="*/ 1498068 h 1865100"/>
              <a:gd name="connsiteX21" fmla="*/ 2261433 w 12210847"/>
              <a:gd name="connsiteY21" fmla="*/ 780113 h 1865100"/>
              <a:gd name="connsiteX22" fmla="*/ 3032456 w 12210847"/>
              <a:gd name="connsiteY22" fmla="*/ 1014407 h 1865100"/>
              <a:gd name="connsiteX23" fmla="*/ 3061059 w 12210847"/>
              <a:gd name="connsiteY23" fmla="*/ 1036764 h 1865100"/>
              <a:gd name="connsiteX24" fmla="*/ 3071968 w 12210847"/>
              <a:gd name="connsiteY24" fmla="*/ 1030172 h 1865100"/>
              <a:gd name="connsiteX25" fmla="*/ 3585886 w 12210847"/>
              <a:gd name="connsiteY25" fmla="*/ 900717 h 1865100"/>
              <a:gd name="connsiteX26" fmla="*/ 4041491 w 12210847"/>
              <a:gd name="connsiteY26" fmla="*/ 1000905 h 1865100"/>
              <a:gd name="connsiteX27" fmla="*/ 4085458 w 12210847"/>
              <a:gd name="connsiteY27" fmla="*/ 1023641 h 1865100"/>
              <a:gd name="connsiteX28" fmla="*/ 4136588 w 12210847"/>
              <a:gd name="connsiteY28" fmla="*/ 941452 h 1865100"/>
              <a:gd name="connsiteX29" fmla="*/ 6179330 w 12210847"/>
              <a:gd name="connsiteY29" fmla="*/ 0 h 18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210847" h="1865100">
                <a:moveTo>
                  <a:pt x="6179330" y="0"/>
                </a:moveTo>
                <a:cubicBezTo>
                  <a:pt x="6901035" y="0"/>
                  <a:pt x="7545875" y="254836"/>
                  <a:pt x="7971972" y="654643"/>
                </a:cubicBezTo>
                <a:lnTo>
                  <a:pt x="8042368" y="727540"/>
                </a:lnTo>
                <a:lnTo>
                  <a:pt x="8140127" y="647299"/>
                </a:lnTo>
                <a:cubicBezTo>
                  <a:pt x="8266510" y="562360"/>
                  <a:pt x="8418866" y="512762"/>
                  <a:pt x="8582868" y="512762"/>
                </a:cubicBezTo>
                <a:cubicBezTo>
                  <a:pt x="8965537" y="512762"/>
                  <a:pt x="9284810" y="782793"/>
                  <a:pt x="9358648" y="1141764"/>
                </a:cubicBezTo>
                <a:lnTo>
                  <a:pt x="9373958" y="1292835"/>
                </a:lnTo>
                <a:lnTo>
                  <a:pt x="9413656" y="1271400"/>
                </a:lnTo>
                <a:cubicBezTo>
                  <a:pt x="9486245" y="1240857"/>
                  <a:pt x="9566052" y="1223967"/>
                  <a:pt x="9649825" y="1223967"/>
                </a:cubicBezTo>
                <a:cubicBezTo>
                  <a:pt x="9733598" y="1223967"/>
                  <a:pt x="9813406" y="1240857"/>
                  <a:pt x="9885995" y="1271400"/>
                </a:cubicBezTo>
                <a:lnTo>
                  <a:pt x="9971999" y="1317839"/>
                </a:lnTo>
                <a:lnTo>
                  <a:pt x="10065444" y="1146572"/>
                </a:lnTo>
                <a:cubicBezTo>
                  <a:pt x="10276215" y="836208"/>
                  <a:pt x="10633150" y="632152"/>
                  <a:pt x="11037993" y="632152"/>
                </a:cubicBezTo>
                <a:cubicBezTo>
                  <a:pt x="11685742" y="632152"/>
                  <a:pt x="12210847" y="1154535"/>
                  <a:pt x="12210847" y="1798927"/>
                </a:cubicBezTo>
                <a:lnTo>
                  <a:pt x="12206651" y="1865100"/>
                </a:lnTo>
                <a:lnTo>
                  <a:pt x="0" y="1865100"/>
                </a:lnTo>
                <a:lnTo>
                  <a:pt x="25884" y="1817660"/>
                </a:lnTo>
                <a:cubicBezTo>
                  <a:pt x="168189" y="1608114"/>
                  <a:pt x="409179" y="1470343"/>
                  <a:pt x="682515" y="1470343"/>
                </a:cubicBezTo>
                <a:cubicBezTo>
                  <a:pt x="785015" y="1470343"/>
                  <a:pt x="882967" y="1489716"/>
                  <a:pt x="972873" y="1524984"/>
                </a:cubicBezTo>
                <a:lnTo>
                  <a:pt x="1024265" y="1548846"/>
                </a:lnTo>
                <a:lnTo>
                  <a:pt x="1048853" y="1498068"/>
                </a:lnTo>
                <a:cubicBezTo>
                  <a:pt x="1282376" y="1070422"/>
                  <a:pt x="1737825" y="780113"/>
                  <a:pt x="2261433" y="780113"/>
                </a:cubicBezTo>
                <a:cubicBezTo>
                  <a:pt x="2547038" y="780113"/>
                  <a:pt x="2812363" y="866486"/>
                  <a:pt x="3032456" y="1014407"/>
                </a:cubicBezTo>
                <a:lnTo>
                  <a:pt x="3061059" y="1036764"/>
                </a:lnTo>
                <a:lnTo>
                  <a:pt x="3071968" y="1030172"/>
                </a:lnTo>
                <a:cubicBezTo>
                  <a:pt x="3224737" y="947612"/>
                  <a:pt x="3399806" y="900717"/>
                  <a:pt x="3585886" y="900717"/>
                </a:cubicBezTo>
                <a:cubicBezTo>
                  <a:pt x="3748705" y="900717"/>
                  <a:pt x="3903095" y="936621"/>
                  <a:pt x="4041491" y="1000905"/>
                </a:cubicBezTo>
                <a:lnTo>
                  <a:pt x="4085458" y="1023641"/>
                </a:lnTo>
                <a:lnTo>
                  <a:pt x="4136588" y="941452"/>
                </a:lnTo>
                <a:cubicBezTo>
                  <a:pt x="4529985" y="380681"/>
                  <a:pt x="5297246" y="0"/>
                  <a:pt x="6179330" y="0"/>
                </a:cubicBezTo>
                <a:close/>
              </a:path>
            </a:pathLst>
          </a:custGeom>
          <a:solidFill>
            <a:srgbClr val="B4ACF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169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1296 L 1.11022E-16 0.0953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FD31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-0.07031 -0.00069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54 0.00069 L -1.04167E-6 3.7037E-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B37939CD-0CA0-193C-3FDE-55C8DEC93E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" b="15708"/>
          <a:stretch/>
        </p:blipFill>
        <p:spPr>
          <a:xfrm>
            <a:off x="5850" y="0"/>
            <a:ext cx="12186150" cy="685800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30843C8-1A5A-CC9E-5181-D501168B921A}"/>
              </a:ext>
            </a:extLst>
          </p:cNvPr>
          <p:cNvGrpSpPr/>
          <p:nvPr/>
        </p:nvGrpSpPr>
        <p:grpSpPr>
          <a:xfrm>
            <a:off x="2384981" y="1753984"/>
            <a:ext cx="7420853" cy="3828607"/>
            <a:chOff x="1744369" y="2497472"/>
            <a:chExt cx="7420853" cy="3828607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9A6CC26-00F9-70E9-F769-42FCF9DA7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4369" y="2727198"/>
              <a:ext cx="804066" cy="804066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6435B67-6BDC-431B-F2FB-A538C35B0C31}"/>
                </a:ext>
              </a:extLst>
            </p:cNvPr>
            <p:cNvGrpSpPr/>
            <p:nvPr/>
          </p:nvGrpSpPr>
          <p:grpSpPr>
            <a:xfrm>
              <a:off x="2941322" y="2497472"/>
              <a:ext cx="6223900" cy="3828607"/>
              <a:chOff x="4217672" y="2125543"/>
              <a:chExt cx="6223900" cy="3828607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80E5E61-0C41-1FF4-BDD1-E61037F50332}"/>
                  </a:ext>
                </a:extLst>
              </p:cNvPr>
              <p:cNvSpPr txBox="1"/>
              <p:nvPr/>
            </p:nvSpPr>
            <p:spPr>
              <a:xfrm>
                <a:off x="4217672" y="2428384"/>
                <a:ext cx="2679405" cy="8040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 algn="r" rtl="1">
                  <a:lnSpc>
                    <a:spcPct val="150000"/>
                  </a:lnSpc>
                </a:pPr>
                <a:r>
                  <a:rPr lang="fa-I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alameh" pitchFamily="2" charset="-78"/>
                    <a:cs typeface="Kalameh" pitchFamily="2" charset="-78"/>
                  </a:rPr>
                  <a:t>با عشق، تی‌تی</a:t>
                </a:r>
              </a:p>
              <a:p>
                <a:pPr lvl="1" rtl="1">
                  <a:lnSpc>
                    <a:spcPct val="150000"/>
                  </a:lnSpc>
                </a:pPr>
                <a:r>
                  <a:rPr lang="fa-I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alameh" pitchFamily="2" charset="-78"/>
                    <a:cs typeface="Kalameh" pitchFamily="2" charset="-78"/>
                  </a:rPr>
                  <a:t>سردبیر آیتکس </a:t>
                </a:r>
              </a:p>
            </p:txBody>
          </p:sp>
          <p:pic>
            <p:nvPicPr>
              <p:cNvPr id="16" name="Picture 15">
                <a:hlinkClick r:id="rId5"/>
                <a:extLst>
                  <a:ext uri="{FF2B5EF4-FFF2-40B4-BE49-F238E27FC236}">
                    <a16:creationId xmlns:a16="http://schemas.microsoft.com/office/drawing/2014/main" id="{B67F3A85-87BC-1832-4F67-BF1AA4677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12965" y="2125543"/>
                <a:ext cx="3828607" cy="3828607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F0AF576-7553-4AFD-9728-5F5C40799579}"/>
              </a:ext>
            </a:extLst>
          </p:cNvPr>
          <p:cNvSpPr txBox="1"/>
          <p:nvPr/>
        </p:nvSpPr>
        <p:spPr>
          <a:xfrm>
            <a:off x="2307364" y="2985281"/>
            <a:ext cx="3727481" cy="28777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lameh" pitchFamily="2" charset="-78"/>
                <a:cs typeface="Kalameh" pitchFamily="2" charset="-78"/>
              </a:rPr>
              <a:t>         جامعه مربیان فناوری </a:t>
            </a:r>
            <a:r>
              <a:rPr lang="fa-IR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Kalameh" pitchFamily="2" charset="-78"/>
                <a:cs typeface="Kalameh" pitchFamily="2" charset="-78"/>
              </a:rPr>
              <a:t>حرفه‌ای</a:t>
            </a:r>
            <a:r>
              <a:rPr lang="fa-IR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lameh" pitchFamily="2" charset="-78"/>
                <a:cs typeface="Kalameh" pitchFamily="2" charset="-78"/>
              </a:rPr>
              <a:t> </a:t>
            </a:r>
            <a:r>
              <a:rPr lang="fa-IR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Kalameh" pitchFamily="2" charset="-78"/>
                <a:cs typeface="Kalameh" pitchFamily="2" charset="-78"/>
              </a:rPr>
              <a:t>تی‌تی</a:t>
            </a:r>
            <a:endParaRPr lang="fa-IR" b="1" dirty="0">
              <a:solidFill>
                <a:schemeClr val="tx1">
                  <a:lumMod val="75000"/>
                  <a:lumOff val="25000"/>
                </a:schemeClr>
              </a:solidFill>
              <a:latin typeface="Kalameh" pitchFamily="2" charset="-78"/>
              <a:cs typeface="Kalameh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lameh" pitchFamily="2" charset="-78"/>
                <a:cs typeface="Kalameh" pitchFamily="2" charset="-78"/>
              </a:rPr>
              <a:t>کانال بله مدرسه علوم تکنولوژی ایران : </a:t>
            </a:r>
          </a:p>
          <a:p>
            <a:pPr algn="r" rtl="1"/>
            <a:endParaRPr lang="fa-IR" b="1" dirty="0">
              <a:latin typeface="Kalameh" pitchFamily="2" charset="-78"/>
              <a:cs typeface="Kalameh" pitchFamily="2" charset="-78"/>
            </a:endParaRPr>
          </a:p>
          <a:p>
            <a:pPr rtl="1"/>
            <a:r>
              <a:rPr lang="en-US" b="1" dirty="0">
                <a:solidFill>
                  <a:srgbClr val="7030A0"/>
                </a:solidFill>
                <a:latin typeface="Kalameh" pitchFamily="2" charset="-78"/>
                <a:cs typeface="Kalameh" pitchFamily="2" charset="-78"/>
                <a:hlinkClick r:id="rId7"/>
              </a:rPr>
              <a:t>https://ble.ir/itechs</a:t>
            </a:r>
            <a:endParaRPr lang="fa-IR" b="1" dirty="0">
              <a:solidFill>
                <a:srgbClr val="7030A0"/>
              </a:solidFill>
              <a:latin typeface="Kalameh" pitchFamily="2" charset="-78"/>
              <a:cs typeface="Kalameh" pitchFamily="2" charset="-78"/>
            </a:endParaRPr>
          </a:p>
          <a:p>
            <a:pPr rtl="1"/>
            <a:endParaRPr lang="fa-IR" b="1" dirty="0">
              <a:solidFill>
                <a:srgbClr val="7030A0"/>
              </a:solidFill>
              <a:latin typeface="Kalameh" pitchFamily="2" charset="-78"/>
              <a:cs typeface="Kalameh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lameh" pitchFamily="2" charset="-78"/>
                <a:cs typeface="Kalameh" pitchFamily="2" charset="-78"/>
              </a:rPr>
              <a:t>کانال ما در </a:t>
            </a:r>
            <a:r>
              <a:rPr lang="fa-IR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Kalameh" pitchFamily="2" charset="-78"/>
                <a:cs typeface="Kalameh" pitchFamily="2" charset="-78"/>
              </a:rPr>
              <a:t>آپارات</a:t>
            </a:r>
            <a:r>
              <a:rPr lang="fa-IR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lameh" pitchFamily="2" charset="-78"/>
                <a:cs typeface="Kalameh" pitchFamily="2" charset="-78"/>
              </a:rPr>
              <a:t>:</a:t>
            </a:r>
          </a:p>
          <a:p>
            <a:pPr rtl="1">
              <a:lnSpc>
                <a:spcPct val="150000"/>
              </a:lnSpc>
            </a:pPr>
            <a:r>
              <a:rPr lang="en-US" sz="1600" b="1" dirty="0">
                <a:solidFill>
                  <a:srgbClr val="7030A0"/>
                </a:solidFill>
                <a:latin typeface="Kalameh" pitchFamily="2" charset="-78"/>
                <a:cs typeface="Kalameh" pitchFamily="2" charset="-78"/>
                <a:hlinkClick r:id="rId8"/>
              </a:rPr>
              <a:t>https://www.aparat.com/itechs.ir</a:t>
            </a:r>
            <a:endParaRPr lang="en-US" sz="1600" b="1" dirty="0">
              <a:solidFill>
                <a:srgbClr val="7030A0"/>
              </a:solidFill>
              <a:latin typeface="Kalameh" pitchFamily="2" charset="-78"/>
              <a:cs typeface="Kalameh" pitchFamily="2" charset="-78"/>
            </a:endParaRPr>
          </a:p>
          <a:p>
            <a:pPr rtl="1">
              <a:lnSpc>
                <a:spcPct val="150000"/>
              </a:lnSpc>
            </a:pPr>
            <a:endParaRPr lang="fa-IR" sz="1600" b="1" dirty="0">
              <a:solidFill>
                <a:srgbClr val="7030A0"/>
              </a:solidFill>
              <a:latin typeface="Kalameh" pitchFamily="2" charset="-78"/>
              <a:cs typeface="Kalameh" pitchFamily="2" charset="-78"/>
            </a:endParaRPr>
          </a:p>
        </p:txBody>
      </p:sp>
      <p:pic>
        <p:nvPicPr>
          <p:cNvPr id="4" name="Graphic 3" descr="Connections with solid fill">
            <a:extLst>
              <a:ext uri="{FF2B5EF4-FFF2-40B4-BE49-F238E27FC236}">
                <a16:creationId xmlns:a16="http://schemas.microsoft.com/office/drawing/2014/main" id="{621D5FC0-BDE2-4520-B669-2820E8C194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12346" y="3015047"/>
            <a:ext cx="422499" cy="42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0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105</TotalTime>
  <Words>60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Kalameh</vt:lpstr>
      <vt:lpstr>Office 2013 - 2022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zohre darabian</dc:creator>
  <cp:lastModifiedBy>zohre darabian</cp:lastModifiedBy>
  <cp:revision>16</cp:revision>
  <dcterms:created xsi:type="dcterms:W3CDTF">2026-06-23T16:15:37Z</dcterms:created>
  <dcterms:modified xsi:type="dcterms:W3CDTF">2026-06-24T07:32:58Z</dcterms:modified>
</cp:coreProperties>
</file>